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30/10/2019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6276" y="2571750"/>
            <a:ext cx="778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  <a:p>
            <a:pPr lvl="0" indent="0" algn="ct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676276" y="4429126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Bef>
                <a:spcPts val="0"/>
              </a:spcBef>
            </a:pPr>
            <a:r>
              <a:rPr lang="zh-TW" altLang="en-US" sz="6000" b="1" dirty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</a:t>
            </a:r>
            <a:br>
              <a:rPr lang="zh-TW" altLang="en-US" sz="6000" b="1" dirty="0">
                <a:solidFill>
                  <a:srgbClr val="FFFF00"/>
                </a:solidFill>
                <a:latin typeface="宋体"/>
                <a:ea typeface="+mn-ea"/>
                <a:cs typeface="+mn-cs"/>
              </a:rPr>
            </a:br>
            <a:r>
              <a:rPr lang="en-US" altLang="zh-TW" sz="3000" dirty="0">
                <a:solidFill>
                  <a:srgbClr val="FFFF00"/>
                </a:solidFill>
                <a:latin typeface="Arial"/>
                <a:ea typeface="+mn-ea"/>
                <a:cs typeface="+mn-cs"/>
              </a:rPr>
              <a:t>Songs of </a:t>
            </a:r>
            <a:r>
              <a:rPr lang="en-US" altLang="zh-TW" sz="3000" dirty="0" smtClean="0">
                <a:solidFill>
                  <a:srgbClr val="FFFF00"/>
                </a:solidFill>
                <a:latin typeface="Arial"/>
                <a:ea typeface="+mn-ea"/>
                <a:cs typeface="+mn-cs"/>
              </a:rPr>
              <a:t>Revelation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奔向愛我的神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So I will run</a:t>
            </a:r>
          </a:p>
          <a:p>
            <a:endParaRPr lang="en-US" altLang="zh-TW" dirty="0" smtClean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詞曲：簡谷芸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Vicky </a:t>
            </a:r>
            <a:r>
              <a:rPr lang="en-US" altLang="zh-TW" dirty="0" err="1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Chien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Ha</a:t>
            </a:r>
          </a:p>
          <a:p>
            <a:r>
              <a:rPr lang="zh-TW" altLang="en-US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矽谷生命河靈糧堂 </a:t>
            </a:r>
            <a:r>
              <a:rPr lang="en-US" altLang="zh-TW" dirty="0" smtClean="0">
                <a:solidFill>
                  <a:schemeClr val="tx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River of Life Christian Church</a:t>
            </a:r>
            <a:endParaRPr lang="zh-TW" altLang="en-US" dirty="0">
              <a:solidFill>
                <a:schemeClr val="tx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123478"/>
            <a:ext cx="9144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600"/>
              </a:spcBef>
            </a:pP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全能的神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CN" alt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祢的作为 何等奇妙</a:t>
            </a:r>
          </a:p>
          <a:p>
            <a:pPr lvl="0" indent="0" algn="ctr" fontAlgn="base"/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Lord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! Almighty God</a:t>
            </a:r>
          </a:p>
          <a:p>
            <a:pPr lvl="0" indent="0" algn="ctr" fontAlgn="base"/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Oh 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how marvelous are Your deeds!</a:t>
            </a:r>
          </a:p>
          <a:p>
            <a:pPr algn="ctr" fontAlgn="base">
              <a:spcBef>
                <a:spcPts val="600"/>
              </a:spcBef>
            </a:pP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万世之王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CN" alt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祢的道路 公义真实</a:t>
            </a:r>
          </a:p>
          <a:p>
            <a:pPr lvl="0" indent="0" algn="ctr" fontAlgn="base"/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Great 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Lord of all</a:t>
            </a:r>
          </a:p>
          <a:p>
            <a:pPr lvl="0" indent="0" algn="ctr" fontAlgn="base"/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Righteous 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and true are all Your ways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 dirty="0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04" y="4707750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 </a:t>
            </a:r>
            <a:r>
              <a:rPr lang="en-US" altLang="zh-TW" b="1" dirty="0" smtClean="0">
                <a:solidFill>
                  <a:srgbClr val="FFFF00"/>
                </a:solidFill>
                <a:latin typeface="宋体"/>
              </a:rPr>
              <a:t>1/5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11135" y="23546"/>
            <a:ext cx="91440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昔在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今在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永在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From beginning to end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荣耀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尊贵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圣洁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神羔羊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2600" b="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Glory,honor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unto the Lamb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万有跪拜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CN" alt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主已作王直到永远</a:t>
            </a:r>
            <a:endParaRPr lang="en-US" sz="4800" i="0" u="none" strike="noStrike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>
              <a:spcBef>
                <a:spcPts val="600"/>
              </a:spcBef>
            </a:pPr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And 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all shall </a:t>
            </a:r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bow</a:t>
            </a:r>
            <a:r>
              <a:rPr lang="en-US"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sz="26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to </a:t>
            </a:r>
            <a:r>
              <a:rPr sz="26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the King who reigns forevermore</a:t>
            </a:r>
            <a:r>
              <a:rPr sz="2600" b="0" i="0" u="none" strike="noStrike" dirty="0">
                <a:solidFill>
                  <a:srgbClr val="FFFF00"/>
                </a:solidFill>
                <a:latin typeface="Arial"/>
              </a:rPr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4707750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 </a:t>
            </a:r>
            <a:r>
              <a:rPr lang="en-US" altLang="zh-TW" b="1" dirty="0" smtClean="0">
                <a:solidFill>
                  <a:srgbClr val="FFFF00"/>
                </a:solidFill>
                <a:latin typeface="宋体"/>
              </a:rPr>
              <a:t>2/5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-14718" y="195486"/>
            <a:ext cx="91440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圣哉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圣哉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圣哉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圣哉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b="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Holy,Holy,Holy,Holy</a:t>
            </a:r>
            <a:r>
              <a:rPr sz="33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!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唯有祢是配得</a:t>
            </a:r>
            <a:r>
              <a:rPr 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480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尊荣与赞美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You alone are worthy </a:t>
            </a:r>
            <a:r>
              <a:rPr sz="3300" b="0" i="0" u="none" strike="noStrik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to </a:t>
            </a:r>
            <a:r>
              <a:rPr sz="3300" b="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receive our praise!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4707750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 </a:t>
            </a:r>
            <a:r>
              <a:rPr lang="en-US" altLang="zh-TW" b="1" dirty="0" smtClean="0">
                <a:solidFill>
                  <a:srgbClr val="FFFF00"/>
                </a:solidFill>
                <a:latin typeface="宋体"/>
              </a:rPr>
              <a:t>3/5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荣耀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荣耀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荣耀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荣耀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Glory,glory,glory,glory</a:t>
            </a:r>
            <a:r>
              <a:rPr sz="33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!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救恩都属祢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权柄都属祢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Yours the power! Yours the glory!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能力都归至高神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Yours the salvation Lord most high.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4707750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 </a:t>
            </a:r>
            <a:r>
              <a:rPr lang="en-US" altLang="zh-TW" b="1" dirty="0" smtClean="0">
                <a:solidFill>
                  <a:srgbClr val="FFFF00"/>
                </a:solidFill>
                <a:latin typeface="宋体"/>
              </a:rPr>
              <a:t>4/5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-17495" y="339502"/>
            <a:ext cx="91440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哈利路亚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哈利路亚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Hallelujah! Hallelujah!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哈利路亚</a:t>
            </a:r>
            <a:r>
              <a:rPr sz="48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sz="4800" i="0" u="none" strike="noStrike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哈利路亚</a:t>
            </a:r>
            <a:endParaRPr sz="4800" i="0" u="none" strike="noStrik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lvl="0" indent="0" algn="ctr" fontAlgn="base"/>
            <a:r>
              <a:rPr sz="3300" i="0" u="none" strike="noStrik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Hallelujah! Hallelujah!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 dirty="0">
                <a:solidFill>
                  <a:srgbClr val="FFFFFF"/>
                </a:solidFill>
                <a:latin typeface="Arial"/>
              </a:rPr>
              <a:t>1-B.1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4707750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宋体"/>
                <a:ea typeface="+mn-ea"/>
                <a:cs typeface="+mn-cs"/>
              </a:rPr>
              <a:t>天上的敬拜 </a:t>
            </a:r>
            <a:r>
              <a:rPr lang="en-US" altLang="zh-TW" b="1" dirty="0" smtClean="0">
                <a:solidFill>
                  <a:srgbClr val="FFFF00"/>
                </a:solidFill>
                <a:latin typeface="宋体"/>
              </a:rPr>
              <a:t>5/5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23</TotalTime>
  <Words>210</Words>
  <Application>Microsoft Office PowerPoint</Application>
  <PresentationFormat>On-screen Show (16:9)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天上的敬拜 Songs of Revelation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.</cp:lastModifiedBy>
  <cp:revision>5</cp:revision>
  <dcterms:created xsi:type="dcterms:W3CDTF">2017-11-25T10:07:01Z</dcterms:created>
  <dcterms:modified xsi:type="dcterms:W3CDTF">2019-10-30T06:23:29Z</dcterms:modified>
</cp:coreProperties>
</file>